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
  </p:notesMasterIdLst>
  <p:sldIdLst>
    <p:sldId id="330" r:id="rId3"/>
    <p:sldId id="305" r:id="rId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093302-C848-4591-ACC1-AB62CA35672F}" type="datetimeFigureOut">
              <a:rPr lang="ru-RU" smtClean="0"/>
              <a:t>09.09.2026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F377E-AD53-474A-BDF2-677BC7771BF8}" type="slidenum">
              <a:rPr lang="ru-RU" smtClean="0"/>
              <a:t>‹#›</a:t>
            </a:fld>
            <a:endParaRPr lang="ru-RU"/>
          </a:p>
        </p:txBody>
      </p:sp>
    </p:spTree>
    <p:extLst>
      <p:ext uri="{BB962C8B-B14F-4D97-AF65-F5344CB8AC3E}">
        <p14:creationId xmlns:p14="http://schemas.microsoft.com/office/powerpoint/2010/main" val="88715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2E69-EC35-44D1-A974-94C74C86FE4B}"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279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23C4E-9DB0-22DB-094F-BC1250EA617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DDAB9711-119D-9DF3-42C1-18D9EBA3EA09}"/>
              </a:ext>
            </a:extLst>
          </p:cNvPr>
          <p:cNvSpPr>
            <a:spLocks noGrp="1" noRot="1" noChangeAspect="1"/>
          </p:cNvSpPr>
          <p:nvPr>
            <p:ph type="sldImg"/>
          </p:nvPr>
        </p:nvSpPr>
        <p:spPr/>
        <p:txBody>
          <a:bodyPr/>
          <a:lstStyle/>
          <a:p>
            <a:endParaRPr lang="ru-RU"/>
          </a:p>
        </p:txBody>
      </p:sp>
      <p:sp>
        <p:nvSpPr>
          <p:cNvPr id="3" name="Заметки 2">
            <a:extLst>
              <a:ext uri="{FF2B5EF4-FFF2-40B4-BE49-F238E27FC236}">
                <a16:creationId xmlns:a16="http://schemas.microsoft.com/office/drawing/2014/main" id="{B666621E-E382-E5BA-C8C3-81715510BB20}"/>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2430D8D3-55CA-1F86-3A38-E512E6EE37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3D2E69-EC35-44D1-A974-94C74C86FE4B}"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62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E3113B-ABF9-82C4-F2DE-5204D06DC460}"/>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DA5BA9B-BFB6-BC8F-40BC-B666FA459C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4315F276-F0D6-294D-3370-27472B65A9CA}"/>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5" name="Нижний колонтитул 4">
            <a:extLst>
              <a:ext uri="{FF2B5EF4-FFF2-40B4-BE49-F238E27FC236}">
                <a16:creationId xmlns:a16="http://schemas.microsoft.com/office/drawing/2014/main" id="{6F6FC8E4-E1B0-A4CC-3A58-CBEDF5CE7ED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41BCA5-7893-23FE-576B-3D043725B334}"/>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3110270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CFE287-616B-798E-44F5-7A6EADDC06F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6D2F43D-8F14-3522-F013-10FC25B96C8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FA7F9E9-FA02-5A09-D151-9D4CEF34967A}"/>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5" name="Нижний колонтитул 4">
            <a:extLst>
              <a:ext uri="{FF2B5EF4-FFF2-40B4-BE49-F238E27FC236}">
                <a16:creationId xmlns:a16="http://schemas.microsoft.com/office/drawing/2014/main" id="{65D870E9-60F6-88AB-868C-7B3BD6048F3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49D4C2-67D8-ABB4-BCA2-29334F406355}"/>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2860699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F87956-090E-9638-B477-5CED8552DFE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8A93A11-6316-9036-4E5B-F1976AC010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118EAD5-BAEE-6609-AAAF-A2EFDB4E946F}"/>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5" name="Нижний колонтитул 4">
            <a:extLst>
              <a:ext uri="{FF2B5EF4-FFF2-40B4-BE49-F238E27FC236}">
                <a16:creationId xmlns:a16="http://schemas.microsoft.com/office/drawing/2014/main" id="{FD62A291-126C-6D5C-0DF0-FB64D650EBC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C9D85FB-2FE2-B961-0314-18E7B3BD841A}"/>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4240012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B291D0-8291-01CC-ED88-AFE42119315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A68FD0A-4122-F6B9-BBD8-EFF6422E757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EAD7BDFB-5CB0-3D7C-2458-1597A63C978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84C044AF-484C-5F79-EB63-97F07775E144}"/>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6" name="Нижний колонтитул 5">
            <a:extLst>
              <a:ext uri="{FF2B5EF4-FFF2-40B4-BE49-F238E27FC236}">
                <a16:creationId xmlns:a16="http://schemas.microsoft.com/office/drawing/2014/main" id="{9DE6AD5E-A41B-B1B3-D8D6-593CF1B7502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FCE5CA0-BCDB-D82C-D2F1-1321CE5CA30C}"/>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3676441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D605FC-16F0-10A7-68C6-3FD9EF32EB2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098C37A1-7B23-8595-F743-34D95DEA1D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48C4FE7-07A2-50F9-D132-C3F90C78477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0F44378-931A-6EB0-5CAF-BBC9FC76DD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845862B-6801-BD3A-B93F-2540A184A2A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D4CAAE1C-41B4-F8F9-43FF-A420D1531A3C}"/>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8" name="Нижний колонтитул 7">
            <a:extLst>
              <a:ext uri="{FF2B5EF4-FFF2-40B4-BE49-F238E27FC236}">
                <a16:creationId xmlns:a16="http://schemas.microsoft.com/office/drawing/2014/main" id="{BBFCF4C0-90B8-CE4D-A3D4-DABFDAB01DF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E97A6852-0D36-4FE7-D587-1EB87BE47E54}"/>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1653707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FCCE5B8-3FE7-39C4-57C3-95FBB2B1D6C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D5A5CEA-C689-7D02-83D5-8847E0C9FAC5}"/>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4" name="Нижний колонтитул 3">
            <a:extLst>
              <a:ext uri="{FF2B5EF4-FFF2-40B4-BE49-F238E27FC236}">
                <a16:creationId xmlns:a16="http://schemas.microsoft.com/office/drawing/2014/main" id="{E7B29BF8-748B-42AF-7705-D144E7445F4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2D94CCFD-02C5-7F27-3816-0B01A3CEACD0}"/>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86937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529B431-F1C0-A914-5DC5-CCC9F1241610}"/>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3" name="Нижний колонтитул 2">
            <a:extLst>
              <a:ext uri="{FF2B5EF4-FFF2-40B4-BE49-F238E27FC236}">
                <a16:creationId xmlns:a16="http://schemas.microsoft.com/office/drawing/2014/main" id="{BA1FB49A-2FBD-1E56-5F08-86663076B3C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6EE246F2-C837-A4F4-484E-AD00D7BB62A8}"/>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1546176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9C3A6A-9898-34B4-10DC-5E69C1CB1E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CAD09F5-2C20-B24D-3B12-EEE64007CB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EE4E91CC-561B-3044-2EED-303D422E54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56BAABD-1C1E-211C-2B50-73629095BB26}"/>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6" name="Нижний колонтитул 5">
            <a:extLst>
              <a:ext uri="{FF2B5EF4-FFF2-40B4-BE49-F238E27FC236}">
                <a16:creationId xmlns:a16="http://schemas.microsoft.com/office/drawing/2014/main" id="{CBBD738D-7BB9-EB59-2BD4-F029EF4AC1A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A908600-9ED2-5505-2800-AA6531C38E8C}"/>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2994285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B3623B-747E-EBCB-92E2-B6E741BE160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41F7DBA7-7F01-DEE0-6164-B6A10AC708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C2A7A26-7F14-8B45-3F2E-5F0550A3CA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F964DEA5-14A5-5A41-7A5A-03FF0248932D}"/>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6" name="Нижний колонтитул 5">
            <a:extLst>
              <a:ext uri="{FF2B5EF4-FFF2-40B4-BE49-F238E27FC236}">
                <a16:creationId xmlns:a16="http://schemas.microsoft.com/office/drawing/2014/main" id="{2593CB8A-A168-F8F1-F733-4782BF6E587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14CCF6F-745C-A7BF-58AF-5402A9183ED2}"/>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2899949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721A9E-A19F-3D8D-D5E7-82B0BF93BB2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D30C8DF-880E-79E3-0303-35B256E56F0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E14EA1A-2C50-51F0-DF90-3C1B11E0C4E9}"/>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5" name="Нижний колонтитул 4">
            <a:extLst>
              <a:ext uri="{FF2B5EF4-FFF2-40B4-BE49-F238E27FC236}">
                <a16:creationId xmlns:a16="http://schemas.microsoft.com/office/drawing/2014/main" id="{56321895-A000-BDCA-CCB6-BC19BB21BD5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F566143-63E1-FFD9-CDCF-6BC00B052217}"/>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252836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A0D1EBA-F124-DDEA-F6C3-0FC96047015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29D61A7-3FCE-936F-06E9-7ADD130F0CC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AA02328-5DC2-2650-95B9-A05594A855B8}"/>
              </a:ext>
            </a:extLst>
          </p:cNvPr>
          <p:cNvSpPr>
            <a:spLocks noGrp="1"/>
          </p:cNvSpPr>
          <p:nvPr>
            <p:ph type="dt" sz="half" idx="10"/>
          </p:nvPr>
        </p:nvSpPr>
        <p:spPr/>
        <p:txBody>
          <a:bodyPr/>
          <a:lstStyle/>
          <a:p>
            <a:fld id="{9BDEFE65-0270-456F-B16B-756440C38F0D}" type="datetimeFigureOut">
              <a:rPr lang="ru-RU" smtClean="0"/>
              <a:t>09.09.2026</a:t>
            </a:fld>
            <a:endParaRPr lang="ru-RU"/>
          </a:p>
        </p:txBody>
      </p:sp>
      <p:sp>
        <p:nvSpPr>
          <p:cNvPr id="5" name="Нижний колонтитул 4">
            <a:extLst>
              <a:ext uri="{FF2B5EF4-FFF2-40B4-BE49-F238E27FC236}">
                <a16:creationId xmlns:a16="http://schemas.microsoft.com/office/drawing/2014/main" id="{C41477E7-003B-763E-961F-E4E9D68E22F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A680EEC-A04F-4014-C697-454FB07A9F17}"/>
              </a:ext>
            </a:extLst>
          </p:cNvPr>
          <p:cNvSpPr>
            <a:spLocks noGrp="1"/>
          </p:cNvSpPr>
          <p:nvPr>
            <p:ph type="sldNum" sz="quarter" idx="12"/>
          </p:nvPr>
        </p:nvSpPr>
        <p:spPr/>
        <p:txBody>
          <a:bodyPr/>
          <a:lstStyle/>
          <a:p>
            <a:fld id="{2A148023-FA84-4FFB-9484-A7495C6A52D5}" type="slidenum">
              <a:rPr lang="ru-RU" smtClean="0"/>
              <a:t>‹#›</a:t>
            </a:fld>
            <a:endParaRPr lang="ru-RU"/>
          </a:p>
        </p:txBody>
      </p:sp>
    </p:spTree>
    <p:extLst>
      <p:ext uri="{BB962C8B-B14F-4D97-AF65-F5344CB8AC3E}">
        <p14:creationId xmlns:p14="http://schemas.microsoft.com/office/powerpoint/2010/main" val="2362684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39B414-9200-B847-B6A7-03314346DAF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123451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BF85DF3-E283-4747-9676-34354FC8D51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0175661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B8F9219-A674-EC43-A761-B3D104BAE177}"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4140578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FAA8F13-6944-CA46-9496-E6164381B7C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5239589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3A43D9F-BA8F-034D-BD69-C9CA34723424}"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654311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1BE9216-09C3-2243-97F1-416766116C8B}"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2690303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110CB78-9CBD-F340-BE52-F399C47F5E1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888844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A5C4779-E036-F34B-9ADE-34E35D0F8908}"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493407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C059591-3339-0043-AFFA-2DAB382E7BAC}"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927002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208FF1B-AD51-EA42-B1BB-2F38C156BC1A}"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3954327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B344254-F8AF-2D46-B443-3BFB01734553}" type="slidenum">
              <a:rPr lang="ru-RU">
                <a:solidFill>
                  <a:srgbClr val="000000"/>
                </a:solidFill>
              </a:rPr>
              <a:pPr>
                <a:defRPr/>
              </a:pPr>
              <a:t>‹#›</a:t>
            </a:fld>
            <a:endParaRPr lang="ru-RU">
              <a:solidFill>
                <a:srgbClr val="000000"/>
              </a:solidFill>
            </a:endParaRPr>
          </a:p>
        </p:txBody>
      </p:sp>
    </p:spTree>
    <p:extLst>
      <p:ext uri="{BB962C8B-B14F-4D97-AF65-F5344CB8AC3E}">
        <p14:creationId xmlns:p14="http://schemas.microsoft.com/office/powerpoint/2010/main" val="11090400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DD02FA-01EC-B361-C11D-FA1E24B489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B8596D4-013B-6D2C-8154-D39421F2B6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37BCA02-8925-3A44-9DB7-B79E4AB226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EFE65-0270-456F-B16B-756440C38F0D}" type="datetimeFigureOut">
              <a:rPr lang="ru-RU" smtClean="0"/>
              <a:t>09.09.2026</a:t>
            </a:fld>
            <a:endParaRPr lang="ru-RU"/>
          </a:p>
        </p:txBody>
      </p:sp>
      <p:sp>
        <p:nvSpPr>
          <p:cNvPr id="5" name="Нижний колонтитул 4">
            <a:extLst>
              <a:ext uri="{FF2B5EF4-FFF2-40B4-BE49-F238E27FC236}">
                <a16:creationId xmlns:a16="http://schemas.microsoft.com/office/drawing/2014/main" id="{6C257BCE-61CB-5E1C-B511-8357352C45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5FFD522-A851-9290-DB66-C8952ADADD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148023-FA84-4FFB-9484-A7495C6A52D5}" type="slidenum">
              <a:rPr lang="ru-RU" smtClean="0"/>
              <a:t>‹#›</a:t>
            </a:fld>
            <a:endParaRPr lang="ru-RU"/>
          </a:p>
        </p:txBody>
      </p:sp>
    </p:spTree>
    <p:extLst>
      <p:ext uri="{BB962C8B-B14F-4D97-AF65-F5344CB8AC3E}">
        <p14:creationId xmlns:p14="http://schemas.microsoft.com/office/powerpoint/2010/main" val="4002539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ru-RU"/>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effectLst/>
                <a:ea typeface="+mn-ea"/>
                <a:cs typeface="+mn-cs"/>
              </a:defRPr>
            </a:lvl1pPr>
          </a:lstStyle>
          <a:p>
            <a:pPr fontAlgn="base">
              <a:spcBef>
                <a:spcPct val="0"/>
              </a:spcBef>
              <a:spcAft>
                <a:spcPct val="0"/>
              </a:spcAft>
              <a:defRPr/>
            </a:pPr>
            <a:endParaRPr lang="ru-RU">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effectLst/>
                <a:cs typeface="+mn-cs"/>
              </a:defRPr>
            </a:lvl1pPr>
          </a:lstStyle>
          <a:p>
            <a:pPr fontAlgn="base">
              <a:spcBef>
                <a:spcPct val="0"/>
              </a:spcBef>
              <a:spcAft>
                <a:spcPct val="0"/>
              </a:spcAft>
              <a:defRPr/>
            </a:pPr>
            <a:fld id="{E3DDEBF5-A707-CE4E-B779-DD5E02B08AF6}" type="slidenum">
              <a:rPr lang="ru-RU">
                <a:solidFill>
                  <a:srgbClr val="000000"/>
                </a:solidFill>
              </a:rPr>
              <a:pPr fontAlgn="base">
                <a:spcBef>
                  <a:spcPct val="0"/>
                </a:spcBef>
                <a:spcAft>
                  <a:spcPct val="0"/>
                </a:spcAft>
                <a:defRPr/>
              </a:pPr>
              <a:t>‹#›</a:t>
            </a:fld>
            <a:endParaRPr lang="ru-RU">
              <a:solidFill>
                <a:srgbClr val="000000"/>
              </a:solidFill>
            </a:endParaRPr>
          </a:p>
        </p:txBody>
      </p:sp>
    </p:spTree>
    <p:extLst>
      <p:ext uri="{BB962C8B-B14F-4D97-AF65-F5344CB8AC3E}">
        <p14:creationId xmlns:p14="http://schemas.microsoft.com/office/powerpoint/2010/main" val="36193104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txStyles>
    <p:titleStyle>
      <a:lvl1pPr algn="ctr" rtl="0" eaLnBrk="0" fontAlgn="base" hangingPunct="0">
        <a:spcBef>
          <a:spcPct val="0"/>
        </a:spcBef>
        <a:spcAft>
          <a:spcPct val="0"/>
        </a:spcAft>
        <a:defRPr kumimoji="1" sz="4400">
          <a:solidFill>
            <a:schemeClr val="tx2"/>
          </a:solidFill>
          <a:latin typeface="+mj-lt"/>
          <a:ea typeface="Arial" charset="0"/>
          <a:cs typeface="Arial" charset="0"/>
        </a:defRPr>
      </a:lvl1pPr>
      <a:lvl2pPr algn="ctr" rtl="0" eaLnBrk="0" fontAlgn="base" hangingPunct="0">
        <a:spcBef>
          <a:spcPct val="0"/>
        </a:spcBef>
        <a:spcAft>
          <a:spcPct val="0"/>
        </a:spcAft>
        <a:defRPr kumimoji="1" sz="4400">
          <a:solidFill>
            <a:schemeClr val="tx2"/>
          </a:solidFill>
          <a:latin typeface="Arial" charset="0"/>
          <a:ea typeface="Arial" charset="0"/>
          <a:cs typeface="Arial" charset="0"/>
        </a:defRPr>
      </a:lvl2pPr>
      <a:lvl3pPr algn="ctr" rtl="0" eaLnBrk="0" fontAlgn="base" hangingPunct="0">
        <a:spcBef>
          <a:spcPct val="0"/>
        </a:spcBef>
        <a:spcAft>
          <a:spcPct val="0"/>
        </a:spcAft>
        <a:defRPr kumimoji="1" sz="4400">
          <a:solidFill>
            <a:schemeClr val="tx2"/>
          </a:solidFill>
          <a:latin typeface="Arial" charset="0"/>
          <a:ea typeface="Arial" charset="0"/>
          <a:cs typeface="Arial" charset="0"/>
        </a:defRPr>
      </a:lvl3pPr>
      <a:lvl4pPr algn="ctr" rtl="0" eaLnBrk="0" fontAlgn="base" hangingPunct="0">
        <a:spcBef>
          <a:spcPct val="0"/>
        </a:spcBef>
        <a:spcAft>
          <a:spcPct val="0"/>
        </a:spcAft>
        <a:defRPr kumimoji="1" sz="4400">
          <a:solidFill>
            <a:schemeClr val="tx2"/>
          </a:solidFill>
          <a:latin typeface="Arial" charset="0"/>
          <a:ea typeface="Arial" charset="0"/>
          <a:cs typeface="Arial" charset="0"/>
        </a:defRPr>
      </a:lvl4pPr>
      <a:lvl5pPr algn="ctr" rtl="0" eaLnBrk="0" fontAlgn="base" hangingPunct="0">
        <a:spcBef>
          <a:spcPct val="0"/>
        </a:spcBef>
        <a:spcAft>
          <a:spcPct val="0"/>
        </a:spcAft>
        <a:defRPr kumimoji="1" sz="4400">
          <a:solidFill>
            <a:schemeClr val="tx2"/>
          </a:solidFill>
          <a:latin typeface="Arial" charset="0"/>
          <a:ea typeface="Arial" charset="0"/>
          <a:cs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Arial" charset="0"/>
          <a:cs typeface="Arial" charset="0"/>
        </a:defRPr>
      </a:lvl1pPr>
      <a:lvl2pPr marL="742950" indent="-285750" algn="l" rtl="0" eaLnBrk="0" fontAlgn="base" hangingPunct="0">
        <a:spcBef>
          <a:spcPct val="20000"/>
        </a:spcBef>
        <a:spcAft>
          <a:spcPct val="0"/>
        </a:spcAft>
        <a:buChar char="–"/>
        <a:defRPr kumimoji="1" sz="2800">
          <a:solidFill>
            <a:schemeClr val="tx1"/>
          </a:solidFill>
          <a:latin typeface="+mn-lt"/>
          <a:ea typeface="Arial" charset="0"/>
        </a:defRPr>
      </a:lvl2pPr>
      <a:lvl3pPr marL="1143000" indent="-228600" algn="l" rtl="0" eaLnBrk="0" fontAlgn="base" hangingPunct="0">
        <a:spcBef>
          <a:spcPct val="20000"/>
        </a:spcBef>
        <a:spcAft>
          <a:spcPct val="0"/>
        </a:spcAft>
        <a:buChar char="•"/>
        <a:defRPr kumimoji="1" sz="2400">
          <a:solidFill>
            <a:schemeClr val="tx1"/>
          </a:solidFill>
          <a:latin typeface="+mn-lt"/>
          <a:ea typeface="Arial" charset="0"/>
        </a:defRPr>
      </a:lvl3pPr>
      <a:lvl4pPr marL="1600200" indent="-228600" algn="l" rtl="0" eaLnBrk="0" fontAlgn="base" hangingPunct="0">
        <a:spcBef>
          <a:spcPct val="20000"/>
        </a:spcBef>
        <a:spcAft>
          <a:spcPct val="0"/>
        </a:spcAft>
        <a:buChar char="–"/>
        <a:defRPr kumimoji="1" sz="2000">
          <a:solidFill>
            <a:schemeClr val="tx1"/>
          </a:solidFill>
          <a:latin typeface="+mn-lt"/>
          <a:ea typeface="Arial" charset="0"/>
        </a:defRPr>
      </a:lvl4pPr>
      <a:lvl5pPr marL="2057400" indent="-228600" algn="l" rtl="0" eaLnBrk="0" fontAlgn="base" hangingPunct="0">
        <a:spcBef>
          <a:spcPct val="20000"/>
        </a:spcBef>
        <a:spcAft>
          <a:spcPct val="0"/>
        </a:spcAft>
        <a:buChar char="»"/>
        <a:defRPr kumimoji="1" sz="2000">
          <a:solidFill>
            <a:schemeClr val="tx1"/>
          </a:solidFill>
          <a:latin typeface="+mn-lt"/>
          <a:ea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FFFF">
            <a:alpha val="15000"/>
          </a:srgbClr>
        </a:solidFill>
        <a:effectLst/>
      </p:bgPr>
    </p:bg>
    <p:spTree>
      <p:nvGrpSpPr>
        <p:cNvPr id="1" name="">
          <a:extLst>
            <a:ext uri="{FF2B5EF4-FFF2-40B4-BE49-F238E27FC236}">
              <a16:creationId xmlns:a16="http://schemas.microsoft.com/office/drawing/2014/main" id="{CB652C69-D4E0-6414-910A-C66C129B803A}"/>
            </a:ext>
          </a:extLst>
        </p:cNvPr>
        <p:cNvGrpSpPr/>
        <p:nvPr/>
      </p:nvGrpSpPr>
      <p:grpSpPr>
        <a:xfrm>
          <a:off x="0" y="0"/>
          <a:ext cx="0" cy="0"/>
          <a:chOff x="0" y="0"/>
          <a:chExt cx="0" cy="0"/>
        </a:xfrm>
      </p:grpSpPr>
      <p:grpSp>
        <p:nvGrpSpPr>
          <p:cNvPr id="8" name="Группа 7">
            <a:extLst>
              <a:ext uri="{FF2B5EF4-FFF2-40B4-BE49-F238E27FC236}">
                <a16:creationId xmlns:a16="http://schemas.microsoft.com/office/drawing/2014/main" id="{27CCECB0-AB42-79F8-F9B5-41CAB4B1D699}"/>
              </a:ext>
            </a:extLst>
          </p:cNvPr>
          <p:cNvGrpSpPr/>
          <p:nvPr/>
        </p:nvGrpSpPr>
        <p:grpSpPr>
          <a:xfrm>
            <a:off x="-11856" y="0"/>
            <a:ext cx="12227568" cy="6858000"/>
            <a:chOff x="-11856" y="0"/>
            <a:chExt cx="12227568" cy="6858000"/>
          </a:xfrm>
        </p:grpSpPr>
        <p:sp>
          <p:nvSpPr>
            <p:cNvPr id="4" name="Rectangle 15">
              <a:extLst>
                <a:ext uri="{FF2B5EF4-FFF2-40B4-BE49-F238E27FC236}">
                  <a16:creationId xmlns:a16="http://schemas.microsoft.com/office/drawing/2014/main" id="{B4951891-F444-9664-817F-B82A0E1633A1}"/>
                </a:ext>
              </a:extLst>
            </p:cNvPr>
            <p:cNvSpPr>
              <a:spLocks noChangeArrowheads="1"/>
            </p:cNvSpPr>
            <p:nvPr/>
          </p:nvSpPr>
          <p:spPr bwMode="auto">
            <a:xfrm>
              <a:off x="-11856" y="0"/>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5" name="Rectangle 15">
              <a:extLst>
                <a:ext uri="{FF2B5EF4-FFF2-40B4-BE49-F238E27FC236}">
                  <a16:creationId xmlns:a16="http://schemas.microsoft.com/office/drawing/2014/main" id="{C45C673D-0824-B6F6-1851-C88FB7A5BD6F}"/>
                </a:ext>
              </a:extLst>
            </p:cNvPr>
            <p:cNvSpPr>
              <a:spLocks noChangeArrowheads="1"/>
            </p:cNvSpPr>
            <p:nvPr/>
          </p:nvSpPr>
          <p:spPr bwMode="auto">
            <a:xfrm>
              <a:off x="0" y="6642100"/>
              <a:ext cx="12215712"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6" name="Rectangle 17">
              <a:extLst>
                <a:ext uri="{FF2B5EF4-FFF2-40B4-BE49-F238E27FC236}">
                  <a16:creationId xmlns:a16="http://schemas.microsoft.com/office/drawing/2014/main" id="{47CCB47B-5594-4CB1-B77B-7517F372EE36}"/>
                </a:ext>
              </a:extLst>
            </p:cNvPr>
            <p:cNvSpPr>
              <a:spLocks noChangeArrowheads="1"/>
            </p:cNvSpPr>
            <p:nvPr/>
          </p:nvSpPr>
          <p:spPr bwMode="auto">
            <a:xfrm rot="5400000">
              <a:off x="8679210" y="3333354"/>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sp>
          <p:nvSpPr>
            <p:cNvPr id="7" name="Rectangle 17">
              <a:extLst>
                <a:ext uri="{FF2B5EF4-FFF2-40B4-BE49-F238E27FC236}">
                  <a16:creationId xmlns:a16="http://schemas.microsoft.com/office/drawing/2014/main" id="{C690457E-C37A-BB44-276B-A3D1C357EA74}"/>
                </a:ext>
              </a:extLst>
            </p:cNvPr>
            <p:cNvSpPr>
              <a:spLocks noChangeArrowheads="1"/>
            </p:cNvSpPr>
            <p:nvPr/>
          </p:nvSpPr>
          <p:spPr bwMode="auto">
            <a:xfrm rot="5400000">
              <a:off x="-3308747" y="3308747"/>
              <a:ext cx="6833393" cy="215900"/>
            </a:xfrm>
            <a:prstGeom prst="rect">
              <a:avLst/>
            </a:prstGeom>
            <a:solidFill>
              <a:srgbClr val="3366FF"/>
            </a:solidFill>
            <a:ln w="9525">
              <a:solidFill>
                <a:srgbClr val="3366FF"/>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ru-RU" sz="4000" b="0" i="0" u="none" strike="noStrike" kern="1200" cap="none" spc="0" normalizeH="0" baseline="0" noProof="0">
                <a:ln>
                  <a:noFill/>
                </a:ln>
                <a:solidFill>
                  <a:srgbClr val="000000"/>
                </a:solidFill>
                <a:effectLst>
                  <a:outerShdw blurRad="38100" dist="38100" dir="2700000" algn="tl">
                    <a:srgbClr val="000000">
                      <a:alpha val="43137"/>
                    </a:srgbClr>
                  </a:outerShdw>
                </a:effectLst>
                <a:uLnTx/>
                <a:uFillTx/>
                <a:latin typeface="Arial"/>
                <a:ea typeface="+mn-ea"/>
                <a:cs typeface="Arial" charset="0"/>
              </a:endParaRPr>
            </a:p>
          </p:txBody>
        </p:sp>
      </p:grpSp>
      <p:pic>
        <p:nvPicPr>
          <p:cNvPr id="59" name="Рисунок 58">
            <a:extLst>
              <a:ext uri="{FF2B5EF4-FFF2-40B4-BE49-F238E27FC236}">
                <a16:creationId xmlns:a16="http://schemas.microsoft.com/office/drawing/2014/main" id="{FE4CFAB5-28C0-C524-AEF6-DD939E8AF24A}"/>
              </a:ext>
            </a:extLst>
          </p:cNvPr>
          <p:cNvPicPr>
            <a:picLocks noChangeAspect="1"/>
          </p:cNvPicPr>
          <p:nvPr/>
        </p:nvPicPr>
        <p:blipFill>
          <a:blip r:embed="rId3"/>
          <a:stretch>
            <a:fillRect/>
          </a:stretch>
        </p:blipFill>
        <p:spPr>
          <a:xfrm>
            <a:off x="510485" y="297000"/>
            <a:ext cx="4365605" cy="6264000"/>
          </a:xfrm>
          <a:prstGeom prst="rect">
            <a:avLst/>
          </a:prstGeom>
        </p:spPr>
      </p:pic>
      <p:sp>
        <p:nvSpPr>
          <p:cNvPr id="61" name="TextBox 60">
            <a:extLst>
              <a:ext uri="{FF2B5EF4-FFF2-40B4-BE49-F238E27FC236}">
                <a16:creationId xmlns:a16="http://schemas.microsoft.com/office/drawing/2014/main" id="{7BD551E1-EA07-39CC-1A56-10F471C482C9}"/>
              </a:ext>
            </a:extLst>
          </p:cNvPr>
          <p:cNvSpPr txBox="1"/>
          <p:nvPr/>
        </p:nvSpPr>
        <p:spPr>
          <a:xfrm>
            <a:off x="5372088" y="1460936"/>
            <a:ext cx="6119870" cy="5006499"/>
          </a:xfrm>
          <a:prstGeom prst="rect">
            <a:avLst/>
          </a:prstGeom>
          <a:noFill/>
        </p:spPr>
        <p:txBody>
          <a:bodyPr wrap="square">
            <a:spAutoFit/>
          </a:bodyPr>
          <a:lstStyle/>
          <a:p>
            <a:pPr marL="0" marR="0" lvl="0" indent="450215" algn="ctr" defTabSz="914400" rtl="0" eaLnBrk="1" fontAlgn="auto" latinLnBrk="0" hangingPunct="1">
              <a:lnSpc>
                <a:spcPct val="100000"/>
              </a:lnSpc>
              <a:spcBef>
                <a:spcPts val="0"/>
              </a:spcBef>
              <a:spcAft>
                <a:spcPts val="800"/>
              </a:spcAft>
              <a:buClrTx/>
              <a:buSzTx/>
              <a:buFontTx/>
              <a:buNone/>
              <a:tabLst/>
              <a:defRPr/>
            </a:pPr>
            <a:r>
              <a:rPr kumimoji="0" lang="ru-RU" sz="1600" b="1" i="0" u="sng" strike="noStrike" kern="100" cap="none" spc="0" normalizeH="0" baseline="0" noProof="0" dirty="0">
                <a:ln>
                  <a:noFill/>
                </a:ln>
                <a:solidFill>
                  <a:srgbClr val="000000"/>
                </a:solidFill>
                <a:effectLst/>
                <a:highlight>
                  <a:srgbClr val="FFFF00"/>
                </a:highlight>
                <a:uLnTx/>
                <a:uFillTx/>
                <a:latin typeface="Times New Roman" panose="02020603050405020304" pitchFamily="18" charset="0"/>
                <a:ea typeface="MS Mincho" panose="02020609040205080304" pitchFamily="49" charset="-128"/>
                <a:cs typeface="Times New Roman" panose="02020603050405020304" pitchFamily="18" charset="0"/>
              </a:rPr>
              <a:t>ОБЛАСТЬ ТЕХНИКИ</a:t>
            </a:r>
            <a:endParaRPr kumimoji="0" lang="ru-RU" sz="1600" b="1" i="0" u="sng" strike="noStrike" kern="100" cap="none" spc="0" normalizeH="0" baseline="0" noProof="0" dirty="0">
              <a:ln>
                <a:noFill/>
              </a:ln>
              <a:solidFill>
                <a:srgbClr val="000000"/>
              </a:solidFill>
              <a:effectLst/>
              <a:highlight>
                <a:srgbClr val="FFFF00"/>
              </a:highligh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800"/>
              </a:spcAft>
              <a:buClrTx/>
              <a:buSzTx/>
              <a:buFontTx/>
              <a:buNone/>
              <a:tabLst/>
              <a:defRPr/>
            </a:pPr>
            <a:r>
              <a:rPr kumimoji="0" lang="ru-RU" sz="1800" b="1" i="0" u="none" strike="noStrike" kern="1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Изобретение относится к технике вращательного способа бурения скважин большого диаметра кольцевым инструментом, с последующим извлечением неразрушенной цилиндрической сердцевины (керна). Потенциальные области применения: строительство различных заглублённых сооружений, геологоразведка, добыча твёрдых полезных ископаемых. </a:t>
            </a:r>
            <a:endParaRPr kumimoji="0" lang="ru-RU" sz="18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800"/>
              </a:spcAft>
              <a:buClrTx/>
              <a:buSzTx/>
              <a:buFontTx/>
              <a:buNone/>
              <a:tabLst/>
              <a:defRPr/>
            </a:pPr>
            <a:r>
              <a:rPr kumimoji="0" lang="ru-RU" sz="1800" b="1" i="0" u="none" strike="noStrike" kern="1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Предлагаемый способ позволяет удалять буровой шлам механическим, энергетически малозатратным, способом без использования промывочной жидкости или сжатого воздуха. При этом исключается влияние крупности частиц шлама на результативность технологической операции его удаления, что, в свою очередь, может быть использовано для повышения эффективности процесса бурения за счёт более крупного разрушения горной породы буровым инструментом.    </a:t>
            </a:r>
            <a:endParaRPr kumimoji="0" lang="ru-RU" sz="1800" b="1" i="0" u="none" strike="noStrike" kern="1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51DAC3FD-74C2-CDDA-B1E7-B2113A789668}"/>
              </a:ext>
            </a:extLst>
          </p:cNvPr>
          <p:cNvSpPr txBox="1"/>
          <p:nvPr/>
        </p:nvSpPr>
        <p:spPr>
          <a:xfrm>
            <a:off x="5459318" y="733505"/>
            <a:ext cx="638848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«Способ бурения скважин большого диаметра с удалением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sng"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шлама механическим способом»</a:t>
            </a:r>
          </a:p>
        </p:txBody>
      </p:sp>
    </p:spTree>
    <p:extLst>
      <p:ext uri="{BB962C8B-B14F-4D97-AF65-F5344CB8AC3E}">
        <p14:creationId xmlns:p14="http://schemas.microsoft.com/office/powerpoint/2010/main" val="1810195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B67FE-93DE-B32A-1603-9D86E46BA179}"/>
            </a:ext>
          </a:extLst>
        </p:cNvPr>
        <p:cNvGrpSpPr/>
        <p:nvPr/>
      </p:nvGrpSpPr>
      <p:grpSpPr>
        <a:xfrm>
          <a:off x="0" y="0"/>
          <a:ext cx="0" cy="0"/>
          <a:chOff x="0" y="0"/>
          <a:chExt cx="0" cy="0"/>
        </a:xfrm>
      </p:grpSpPr>
      <p:grpSp>
        <p:nvGrpSpPr>
          <p:cNvPr id="7" name="Группа 6">
            <a:extLst>
              <a:ext uri="{FF2B5EF4-FFF2-40B4-BE49-F238E27FC236}">
                <a16:creationId xmlns:a16="http://schemas.microsoft.com/office/drawing/2014/main" id="{8B0428C3-09E0-86F0-D24B-B224ECE3C900}"/>
              </a:ext>
            </a:extLst>
          </p:cNvPr>
          <p:cNvGrpSpPr/>
          <p:nvPr/>
        </p:nvGrpSpPr>
        <p:grpSpPr>
          <a:xfrm>
            <a:off x="0" y="0"/>
            <a:ext cx="12191999" cy="6858000"/>
            <a:chOff x="0" y="0"/>
            <a:chExt cx="12191999" cy="6858000"/>
          </a:xfrm>
        </p:grpSpPr>
        <p:sp>
          <p:nvSpPr>
            <p:cNvPr id="4" name="Рамка 3">
              <a:extLst>
                <a:ext uri="{FF2B5EF4-FFF2-40B4-BE49-F238E27FC236}">
                  <a16:creationId xmlns:a16="http://schemas.microsoft.com/office/drawing/2014/main" id="{08A2B464-D23F-422C-E9C9-550EB8E5AA26}"/>
                </a:ext>
              </a:extLst>
            </p:cNvPr>
            <p:cNvSpPr/>
            <p:nvPr/>
          </p:nvSpPr>
          <p:spPr>
            <a:xfrm>
              <a:off x="0" y="0"/>
              <a:ext cx="12191999" cy="6858000"/>
            </a:xfrm>
            <a:prstGeom prst="frame">
              <a:avLst>
                <a:gd name="adj1" fmla="val 2731"/>
              </a:avLst>
            </a:prstGeom>
            <a:solidFill>
              <a:srgbClr val="0066FF">
                <a:alpha val="8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Прямоугольник 4">
              <a:extLst>
                <a:ext uri="{FF2B5EF4-FFF2-40B4-BE49-F238E27FC236}">
                  <a16:creationId xmlns:a16="http://schemas.microsoft.com/office/drawing/2014/main" id="{7F60F1C3-2326-407E-C93B-D305E7C1C4C8}"/>
                </a:ext>
              </a:extLst>
            </p:cNvPr>
            <p:cNvSpPr/>
            <p:nvPr/>
          </p:nvSpPr>
          <p:spPr>
            <a:xfrm>
              <a:off x="185737" y="185738"/>
              <a:ext cx="11820525" cy="6486524"/>
            </a:xfrm>
            <a:prstGeom prst="rect">
              <a:avLst/>
            </a:prstGeom>
            <a:solidFill>
              <a:srgbClr val="00FFFF">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 name="TextBox 5">
            <a:extLst>
              <a:ext uri="{FF2B5EF4-FFF2-40B4-BE49-F238E27FC236}">
                <a16:creationId xmlns:a16="http://schemas.microsoft.com/office/drawing/2014/main" id="{41DE951B-18EA-6055-08C1-08A75BA912D1}"/>
              </a:ext>
            </a:extLst>
          </p:cNvPr>
          <p:cNvSpPr txBox="1"/>
          <p:nvPr/>
        </p:nvSpPr>
        <p:spPr>
          <a:xfrm>
            <a:off x="320040" y="363915"/>
            <a:ext cx="7114223" cy="6494085"/>
          </a:xfrm>
          <a:prstGeom prst="rect">
            <a:avLst/>
          </a:prstGeom>
          <a:noFill/>
        </p:spPr>
        <p:txBody>
          <a:bodyPr wrap="square">
            <a:sp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Реально выполнить это предлагается при помощи вспомогательной скважины (1), заранее пробуренной параллельно основной. При этом расстояние между осями основной и вспомогательной скважин должно быть меньше суммы их радиусов. Выполнение этих условий обеспечит перекрытие сечений по всей протяжённости скважин. Другими словами, по всей глубине бурения будет обеспечен доступ к забою со стороны вспомогательной скважины. Так как площадь кольцевой выработки намного меньше площади поперечного сечения скважины, то функцию первичного приёма шлама выполнит вспомогательная скважина малого, относительно буримой скважины, диаметра. Соотношение диаметров рассчитывают исходя из конкретных условий. </a:t>
            </a: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Процесс разрушения породы кольцевым инструментом будет совмещён с перемещением шлама резцами по кольцевой канавке до прорана, обеспечивающего вход в ствол вспомогательной скважины. Таким образом, без каких-либо дополнительных приспособлений шлам окажется в стволе вспомогательной скважины. Дальнейшую утилизацию можно осуществлять двумя методами:</a:t>
            </a:r>
            <a:endParaRPr kumimoji="0" lang="ru-RU" sz="16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 Перепускать шлам вниз и оставлять его там, при условии, что глубина вспомогательной скважины превышает проектную глубину буримой, и ёмкость этого перебура способна вместить весь объём шламового материала. </a:t>
            </a:r>
            <a:endParaRPr kumimoji="0" lang="ru-RU" sz="16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2. В ствол вспомогательной скважины на тросовой подвеске опускают цилиндрический сосуд, который принимает падающий шлам и, по мере заполнения, его поднимают на поверхность, опорожняют и снова опускают на отметку ниже забоя буримой скважины. </a:t>
            </a:r>
            <a:endParaRPr kumimoji="0" lang="ru-RU" sz="16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8" name="Рисунок 7">
            <a:extLst>
              <a:ext uri="{FF2B5EF4-FFF2-40B4-BE49-F238E27FC236}">
                <a16:creationId xmlns:a16="http://schemas.microsoft.com/office/drawing/2014/main" id="{A084DB9C-D220-8DA3-DCF8-A87B5F8C77B2}"/>
              </a:ext>
            </a:extLst>
          </p:cNvPr>
          <p:cNvPicPr>
            <a:picLocks noChangeAspect="1"/>
          </p:cNvPicPr>
          <p:nvPr/>
        </p:nvPicPr>
        <p:blipFill>
          <a:blip r:embed="rId3"/>
          <a:stretch>
            <a:fillRect/>
          </a:stretch>
        </p:blipFill>
        <p:spPr>
          <a:xfrm>
            <a:off x="7695104" y="743914"/>
            <a:ext cx="3304318" cy="2798307"/>
          </a:xfrm>
          <a:prstGeom prst="rect">
            <a:avLst/>
          </a:prstGeom>
        </p:spPr>
      </p:pic>
      <p:sp>
        <p:nvSpPr>
          <p:cNvPr id="3" name="TextBox 2">
            <a:extLst>
              <a:ext uri="{FF2B5EF4-FFF2-40B4-BE49-F238E27FC236}">
                <a16:creationId xmlns:a16="http://schemas.microsoft.com/office/drawing/2014/main" id="{80B31218-70C8-AA1F-FCB9-294EC4AFE7AD}"/>
              </a:ext>
            </a:extLst>
          </p:cNvPr>
          <p:cNvSpPr txBox="1"/>
          <p:nvPr/>
        </p:nvSpPr>
        <p:spPr>
          <a:xfrm>
            <a:off x="7620000" y="3542221"/>
            <a:ext cx="4386262"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 – вспомогательная скважина;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2 – кольцевой забой буримой скважины;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 – цельная сердцевина (керн)</a:t>
            </a:r>
          </a:p>
        </p:txBody>
      </p:sp>
    </p:spTree>
    <p:extLst>
      <p:ext uri="{BB962C8B-B14F-4D97-AF65-F5344CB8AC3E}">
        <p14:creationId xmlns:p14="http://schemas.microsoft.com/office/powerpoint/2010/main" val="901083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000">
        <p15:prstTrans prst="pageCurlDouble"/>
      </p:transition>
    </mc:Choice>
    <mc:Fallback xmlns="">
      <p:transition spd="slow">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40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344</Words>
  <Application>Microsoft Office PowerPoint</Application>
  <PresentationFormat>Широкоэкранный</PresentationFormat>
  <Paragraphs>14</Paragraphs>
  <Slides>2</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2</vt:i4>
      </vt:variant>
    </vt:vector>
  </HeadingPairs>
  <TitlesOfParts>
    <vt:vector size="8" baseType="lpstr">
      <vt:lpstr>Arial</vt:lpstr>
      <vt:lpstr>Calibri</vt:lpstr>
      <vt:lpstr>Calibri Light</vt:lpstr>
      <vt:lpstr>Times New Roman</vt:lpstr>
      <vt:lpstr>Тема Office</vt:lpstr>
      <vt:lpstr>Оформление по умолчанию</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yugzhelyabovskiy</dc:creator>
  <cp:lastModifiedBy>yugzhelyabovskiy</cp:lastModifiedBy>
  <cp:revision>1</cp:revision>
  <dcterms:created xsi:type="dcterms:W3CDTF">2026-09-09T12:48:17Z</dcterms:created>
  <dcterms:modified xsi:type="dcterms:W3CDTF">2026-09-09T12:49:07Z</dcterms:modified>
</cp:coreProperties>
</file>